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8E5E-745C-407D-B425-C78EBF08D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1" y="822960"/>
            <a:ext cx="6057899" cy="5015169"/>
          </a:xfrm>
        </p:spPr>
        <p:txBody>
          <a:bodyPr anchor="t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07A4D5-56F4-4287-B174-56C55B18FD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9113" y="3003642"/>
            <a:ext cx="3522199" cy="2900274"/>
          </a:xfrm>
        </p:spPr>
        <p:txBody>
          <a:bodyPr anchor="b">
            <a:normAutofit/>
          </a:bodyPr>
          <a:lstStyle>
            <a:lvl1pPr marL="0" indent="0" algn="l">
              <a:lnSpc>
                <a:spcPct val="130000"/>
              </a:lnSpc>
              <a:buNone/>
              <a:defRPr sz="14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EB9C19-FEE0-4852-B181-14A0DD77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127DDF-01B7-463C-82BC-BBF429618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2056A-C3EE-4809-B1F3-1CEEEA266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240FCEE-B6E2-46D0-9BB0-F45F79545E9D}"/>
              </a:ext>
            </a:extLst>
          </p:cNvPr>
          <p:cNvCxnSpPr>
            <a:cxnSpLocks/>
          </p:cNvCxnSpPr>
          <p:nvPr/>
        </p:nvCxnSpPr>
        <p:spPr>
          <a:xfrm flipH="1">
            <a:off x="571501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D2FB83-3783-4477-80B5-DA5BF10BAF57}"/>
              </a:ext>
            </a:extLst>
          </p:cNvPr>
          <p:cNvCxnSpPr>
            <a:cxnSpLocks/>
          </p:cNvCxnSpPr>
          <p:nvPr/>
        </p:nvCxnSpPr>
        <p:spPr>
          <a:xfrm>
            <a:off x="7742482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83EA203-71D5-49C0-9626-FFA8E46787B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7379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99A0A-70FC-426A-8B3B-60FAF980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F47EC6-9753-4ABC-BB66-64CCC8BA08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71499" y="2036363"/>
            <a:ext cx="11059811" cy="38707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84D9F-DC99-4B4C-98CF-178BBBB76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7A6840-AC0B-4260-8368-08E0A22D2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5DAB8-EC07-4CCF-96EA-5D8ACDAE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438F1AC-9961-4786-A189-20863DD97F68}"/>
              </a:ext>
            </a:extLst>
          </p:cNvPr>
          <p:cNvCxnSpPr>
            <a:cxnSpLocks/>
          </p:cNvCxnSpPr>
          <p:nvPr/>
        </p:nvCxnSpPr>
        <p:spPr>
          <a:xfrm flipH="1">
            <a:off x="571500" y="1780979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56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75F678-EC03-4845-A51B-C90FA6A154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77953" y="797251"/>
            <a:ext cx="2483929" cy="528378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A8B4D-A39F-4528-975A-9C84BEE77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66094" y="797251"/>
            <a:ext cx="8101072" cy="528378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E4A23-6984-4AD1-A51D-600EDC263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73E28-C341-49CC-BAAB-0C0D19821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6D54A-8E86-4026-8DD0-5B0979BB8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CB05DA4-DF32-4D7A-9E4D-36309C90C5BB}"/>
              </a:ext>
            </a:extLst>
          </p:cNvPr>
          <p:cNvCxnSpPr>
            <a:cxnSpLocks/>
          </p:cNvCxnSpPr>
          <p:nvPr/>
        </p:nvCxnSpPr>
        <p:spPr>
          <a:xfrm flipH="1">
            <a:off x="566094" y="57711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7CC7262-4997-41E4-976D-BA82E148280F}"/>
              </a:ext>
            </a:extLst>
          </p:cNvPr>
          <p:cNvCxnSpPr>
            <a:cxnSpLocks/>
          </p:cNvCxnSpPr>
          <p:nvPr/>
        </p:nvCxnSpPr>
        <p:spPr>
          <a:xfrm flipV="1">
            <a:off x="8875226" y="571500"/>
            <a:ext cx="0" cy="571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F5063B5-E478-4C41-AD40-49A39AE07429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5081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B2ED8-7F53-4C03-A740-493E50798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611087-99A9-4100-B5F7-520880DE3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9" y="2075688"/>
            <a:ext cx="11059811" cy="3910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7B4B20-1A65-4A26-B11E-6095083A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D52D3-E985-4FEB-89B9-57C754711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EA751A-C72D-47C1-A7A6-E8510A40C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21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81F78-07BF-45A9-92D4-E4E0A1E88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914255"/>
            <a:ext cx="6867115" cy="5009471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CC2A83-A380-4828-BC68-C065C8B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239817" y="914399"/>
            <a:ext cx="2370268" cy="2670273"/>
          </a:xfrm>
        </p:spPr>
        <p:txBody>
          <a:bodyPr anchor="t">
            <a:normAutofit/>
          </a:bodyPr>
          <a:lstStyle>
            <a:lvl1pPr marL="0" indent="0">
              <a:lnSpc>
                <a:spcPct val="130000"/>
              </a:lnSpc>
              <a:buNone/>
              <a:defRPr sz="1400" cap="all" spc="3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92B2F-8804-4195-A779-F5C67C25C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099C26-4411-4833-A917-A45E62D56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68C7C7-F862-434D-A87A-DECE9FD2E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0BAA4B-C4C0-40C1-8DC8-B4E2F8A68E12}"/>
              </a:ext>
            </a:extLst>
          </p:cNvPr>
          <p:cNvCxnSpPr>
            <a:cxnSpLocks/>
          </p:cNvCxnSpPr>
          <p:nvPr/>
        </p:nvCxnSpPr>
        <p:spPr>
          <a:xfrm>
            <a:off x="8872625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C0A2259-2540-4B32-A999-2B46A6790E3D}"/>
              </a:ext>
            </a:extLst>
          </p:cNvPr>
          <p:cNvCxnSpPr>
            <a:cxnSpLocks/>
          </p:cNvCxnSpPr>
          <p:nvPr/>
        </p:nvCxnSpPr>
        <p:spPr>
          <a:xfrm flipH="1">
            <a:off x="566094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CEFB0ED-3F76-4403-AD0B-E738DD9D8CB6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088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BD5F-CF53-4DD5-B8C5-27BBA2BB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09684"/>
            <a:ext cx="11049000" cy="1057160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6C2E1-5D5E-409F-BEE8-F48CE86F55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9447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BF823-1BFB-4CF0-BAF4-D660C8F1AF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47082" y="2074990"/>
            <a:ext cx="5181600" cy="41019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F816E-EE02-44A4-8B81-B324ECFD7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34D9E4-A693-44D2-A3E8-E3AABC905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F669F-4B8E-415D-A9BF-AD451F452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20AF959-FCDC-4B92-9324-06A06C0D56F2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983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85E5-82C4-4BAE-B2B0-A078ABD6C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469" y="699118"/>
            <a:ext cx="11025062" cy="1063601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2D15C7-F445-40F7-88F6-FD6526269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3468" y="2022883"/>
            <a:ext cx="5230469" cy="564079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652C35-AA8E-4154-8A78-7DE9590E1F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3469" y="2866031"/>
            <a:ext cx="5157787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57EAC6-567C-4A4A-BB10-57EC14B97D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41470" y="2022883"/>
            <a:ext cx="5183188" cy="564080"/>
          </a:xfrm>
        </p:spPr>
        <p:txBody>
          <a:bodyPr anchor="ctr">
            <a:normAutofit/>
          </a:bodyPr>
          <a:lstStyle>
            <a:lvl1pPr marL="0" indent="0">
              <a:buNone/>
              <a:defRPr sz="16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9A083F-AD60-4437-B32A-44035D78AF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41470" y="2866031"/>
            <a:ext cx="5183188" cy="32276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BF86F-3266-4551-B680-06F401FFE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55B38FE-80F9-4582-B2E1-B067C288D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7BEF32-F637-47A1-9ED3-AFC4F79F3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C508D4-7C99-4B8D-BCDE-F0001BD345D9}"/>
              </a:ext>
            </a:extLst>
          </p:cNvPr>
          <p:cNvCxnSpPr>
            <a:cxnSpLocks/>
          </p:cNvCxnSpPr>
          <p:nvPr/>
        </p:nvCxnSpPr>
        <p:spPr>
          <a:xfrm flipV="1">
            <a:off x="6101405" y="1883336"/>
            <a:ext cx="0" cy="4399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49BF61B-7951-48F4-982B-9401A483FFBF}"/>
              </a:ext>
            </a:extLst>
          </p:cNvPr>
          <p:cNvCxnSpPr>
            <a:cxnSpLocks/>
          </p:cNvCxnSpPr>
          <p:nvPr/>
        </p:nvCxnSpPr>
        <p:spPr>
          <a:xfrm flipH="1">
            <a:off x="577485" y="273859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611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A94CB-6BE5-4B9E-B0A6-54F83B201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717452"/>
            <a:ext cx="11049000" cy="1161836"/>
          </a:xfrm>
        </p:spPr>
        <p:txBody>
          <a:bodyPr anchor="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8643C-1A5D-4F23-B0D7-5B46F5E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1A3394-78CC-43B0-9762-5E826F8BB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47F0A-1980-4E13-AB22-AE3B8AA44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E9D858B-8A9C-4235-B151-81C99A3D20D2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C7798B-3ECB-4076-8955-A82116BB0D2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23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C61D85-3E72-406F-AB26-B4ED94918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C831E-4321-467E-9090-C89C48CF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8A9556-B3D8-4403-835F-11AE2D40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46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0AA48-D521-423D-B185-6490EF57B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201" y="810344"/>
            <a:ext cx="3478084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4E6DD-DDD2-4ED6-B8A9-A8B6D7656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809" y="931232"/>
            <a:ext cx="6700679" cy="50793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08F5E-AD33-4ACF-84C9-78B0FF6BE3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500" y="2578608"/>
            <a:ext cx="3478783" cy="34172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7604E-7DD4-4497-B325-74F899E8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02BEED-A8F6-4256-9539-4434694AA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A1AA6-EE0B-48FD-A7DE-6CEE6A8C7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3F35B32-9A23-4805-94A6-96826D202139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62BA7DA-3944-40D4-91CD-40CA24DBB79B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BEA0B78-39E7-4039-B8BE-4F425688C6DF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D68B99C-0744-42EE-9713-AB0CEC3F5D85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80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12732-5D39-4B30-A499-D51BABC88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9" y="802204"/>
            <a:ext cx="3478787" cy="1408062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AF5AEC-77BC-4A52-8A56-C6479CA6A2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23467" y="847384"/>
            <a:ext cx="6907844" cy="52168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0A9240-8762-4C7D-AF22-A844CB2EC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1498" y="2574906"/>
            <a:ext cx="3478787" cy="343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95685-E45D-4E74-8B78-D3B8E85C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1FCBA3-0FF5-47C2-901A-645F6185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030381-5320-46AD-A0B9-7C04B3E5A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357A432-D933-402A-8657-216EE20450EE}"/>
              </a:ext>
            </a:extLst>
          </p:cNvPr>
          <p:cNvCxnSpPr>
            <a:cxnSpLocks/>
          </p:cNvCxnSpPr>
          <p:nvPr/>
        </p:nvCxnSpPr>
        <p:spPr>
          <a:xfrm flipH="1">
            <a:off x="571500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1B1E0F3-D71B-436F-A10B-B6EA7125F684}"/>
              </a:ext>
            </a:extLst>
          </p:cNvPr>
          <p:cNvCxnSpPr>
            <a:cxnSpLocks/>
          </p:cNvCxnSpPr>
          <p:nvPr/>
        </p:nvCxnSpPr>
        <p:spPr>
          <a:xfrm flipV="1">
            <a:off x="4419601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DEE64F5-2B48-4A2E-BA5E-1D37F1A7C9A3}"/>
              </a:ext>
            </a:extLst>
          </p:cNvPr>
          <p:cNvCxnSpPr>
            <a:cxnSpLocks/>
          </p:cNvCxnSpPr>
          <p:nvPr/>
        </p:nvCxnSpPr>
        <p:spPr>
          <a:xfrm flipH="1">
            <a:off x="571501" y="2406845"/>
            <a:ext cx="3848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9BF9AA-A2C8-4233-B597-EB11C6D6A0E0}"/>
              </a:ext>
            </a:extLst>
          </p:cNvPr>
          <p:cNvCxnSpPr>
            <a:cxnSpLocks/>
          </p:cNvCxnSpPr>
          <p:nvPr/>
        </p:nvCxnSpPr>
        <p:spPr>
          <a:xfrm flipH="1">
            <a:off x="577485" y="6283518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7850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E1467D-9ED1-4211-A71E-41C91C755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689289"/>
            <a:ext cx="11049000" cy="1084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F8A6A1-C9C7-4FDF-B4DA-1E86B6A355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1499" y="2075688"/>
            <a:ext cx="11059811" cy="3818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CC44A-C635-4CD0-90E9-D9503AF4C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036732" y="6397103"/>
            <a:ext cx="30919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fld id="{1C8322F6-1C60-46CF-968C-BC20E470F443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BF682-1A47-492C-81E3-9DB0A50EC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75782" y="639710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2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CC814B-9105-44ED-98A9-D326B2E260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4553" y="6397103"/>
            <a:ext cx="7007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EEB83C2-341F-4C28-A243-1C56DDDA54D3}" type="slidenum">
              <a:rPr lang="en-US" smtClean="0"/>
              <a:t>‹#›</a:t>
            </a:fld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6814345-41DE-42C5-8657-66C1417DF81A}"/>
              </a:ext>
            </a:extLst>
          </p:cNvPr>
          <p:cNvCxnSpPr>
            <a:cxnSpLocks/>
          </p:cNvCxnSpPr>
          <p:nvPr/>
        </p:nvCxnSpPr>
        <p:spPr>
          <a:xfrm flipH="1">
            <a:off x="566094" y="6286347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8E419-3727-4F5E-8840-AF149B33B0B7}"/>
              </a:ext>
            </a:extLst>
          </p:cNvPr>
          <p:cNvCxnSpPr>
            <a:cxnSpLocks/>
          </p:cNvCxnSpPr>
          <p:nvPr/>
        </p:nvCxnSpPr>
        <p:spPr>
          <a:xfrm flipH="1">
            <a:off x="577485" y="1883336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519B6EC-D7AE-452F-8D0C-D11BD3377F3E}"/>
              </a:ext>
            </a:extLst>
          </p:cNvPr>
          <p:cNvCxnSpPr>
            <a:cxnSpLocks/>
          </p:cNvCxnSpPr>
          <p:nvPr/>
        </p:nvCxnSpPr>
        <p:spPr>
          <a:xfrm flipH="1">
            <a:off x="577485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563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100" baseline="0">
          <a:solidFill>
            <a:schemeClr val="tx1"/>
          </a:solidFill>
          <a:latin typeface="Batang" panose="02030600000101010101" pitchFamily="18" charset="-127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venir Next LT Pro Light" panose="020B03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228600" algn="l" defTabSz="914400" rtl="0" eaLnBrk="1" latinLnBrk="0" hangingPunct="1">
        <a:lnSpc>
          <a:spcPct val="12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FD0F0B6-5415-4254-9E66-BE9C2FB05B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CC454C-4424-4437-81B3-B441C84F7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538" y="620605"/>
            <a:ext cx="4269062" cy="3528264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latin typeface="Cabin" panose="00000500000000000000" pitchFamily="2" charset="0"/>
              </a:rPr>
              <a:t>QUESTIONS ABOUT MICROSOFT TEAMS</a:t>
            </a:r>
            <a:br>
              <a:rPr lang="en-US" sz="3600" dirty="0">
                <a:latin typeface="Cabin" panose="00000500000000000000" pitchFamily="2" charset="0"/>
              </a:rPr>
            </a:br>
            <a:r>
              <a:rPr lang="en-US" sz="3600" dirty="0">
                <a:latin typeface="Cabin" panose="00000500000000000000" pitchFamily="2" charset="0"/>
              </a:rPr>
              <a:t>MEETINGS &amp; TELEPHONY?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F8A2C8-B3B6-4E9A-9275-3CF486A62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7697" y="4197973"/>
            <a:ext cx="3759200" cy="1945636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latin typeface="Cabin" panose="00000500000000000000" pitchFamily="2" charset="0"/>
              </a:rPr>
              <a:t>join </a:t>
            </a:r>
          </a:p>
          <a:p>
            <a:pPr algn="ctr"/>
            <a:r>
              <a:rPr lang="en-US" sz="2000" b="1" dirty="0">
                <a:latin typeface="Cabin" panose="00000500000000000000" pitchFamily="2" charset="0"/>
              </a:rPr>
              <a:t>INFORMATION SYSTEMS </a:t>
            </a:r>
            <a:r>
              <a:rPr lang="en-US" sz="2000" dirty="0">
                <a:latin typeface="Cabin" panose="00000500000000000000" pitchFamily="2" charset="0"/>
              </a:rPr>
              <a:t>FOR A virtual </a:t>
            </a:r>
            <a:br>
              <a:rPr lang="en-US" sz="2000" dirty="0">
                <a:latin typeface="Cabin" panose="00000500000000000000" pitchFamily="2" charset="0"/>
              </a:rPr>
            </a:br>
            <a:r>
              <a:rPr lang="en-US" sz="2000" dirty="0">
                <a:latin typeface="Cabin" panose="00000500000000000000" pitchFamily="2" charset="0"/>
              </a:rPr>
              <a:t>LUNCH &amp; LEARN ON </a:t>
            </a:r>
            <a:r>
              <a:rPr lang="en-US" sz="2000" b="1" dirty="0">
                <a:latin typeface="Cabin" panose="00000500000000000000" pitchFamily="2" charset="0"/>
              </a:rPr>
              <a:t>THURSDAY, May 18</a:t>
            </a:r>
          </a:p>
          <a:p>
            <a:pPr algn="ctr"/>
            <a:r>
              <a:rPr lang="en-US" sz="2000" b="1" dirty="0">
                <a:latin typeface="Cabin" panose="00000500000000000000" pitchFamily="2" charset="0"/>
              </a:rPr>
              <a:t>1-2P.M</a:t>
            </a:r>
            <a:r>
              <a:rPr lang="en-US" sz="2000" dirty="0">
                <a:latin typeface="Cabin" panose="00000500000000000000" pitchFamily="2" charset="0"/>
              </a:rPr>
              <a:t>.</a:t>
            </a:r>
          </a:p>
          <a:p>
            <a:pPr algn="ctr"/>
            <a:r>
              <a:rPr lang="en-US" sz="1800" dirty="0">
                <a:latin typeface="Cabin" panose="00000500000000000000" pitchFamily="2" charset="0"/>
              </a:rPr>
              <a:t>GET THE LINK IN NEIGHBORLY NEWS. 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D66FEA8-8B71-461B-95A4-855374AB4C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419600" y="571500"/>
            <a:ext cx="0" cy="5715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A4B168A-A51F-4C91-A9E4-A2F203CB9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60689" y="571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9C722176-59ED-430D-BB11-DC296A0C7CC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750" t="1750" r="23395" b="1"/>
          <a:stretch/>
        </p:blipFill>
        <p:spPr>
          <a:xfrm>
            <a:off x="4905008" y="852352"/>
            <a:ext cx="6507534" cy="5148367"/>
          </a:xfrm>
          <a:prstGeom prst="rect">
            <a:avLst/>
          </a:prstGeom>
        </p:spPr>
      </p:pic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5407E01-913B-484C-A03C-2C64028471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71500" y="6286500"/>
            <a:ext cx="110598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922179"/>
      </p:ext>
    </p:extLst>
  </p:cSld>
  <p:clrMapOvr>
    <a:masterClrMapping/>
  </p:clrMapOvr>
</p:sld>
</file>

<file path=ppt/theme/theme1.xml><?xml version="1.0" encoding="utf-8"?>
<a:theme xmlns:a="http://schemas.openxmlformats.org/drawingml/2006/main" name="AlignmentVTI">
  <a:themeElements>
    <a:clrScheme name="Alignment">
      <a:dk1>
        <a:sysClr val="windowText" lastClr="000000"/>
      </a:dk1>
      <a:lt1>
        <a:sysClr val="window" lastClr="FFFFFF"/>
      </a:lt1>
      <a:dk2>
        <a:srgbClr val="3B3D38"/>
      </a:dk2>
      <a:lt2>
        <a:srgbClr val="F7F2EE"/>
      </a:lt2>
      <a:accent1>
        <a:srgbClr val="928A63"/>
      </a:accent1>
      <a:accent2>
        <a:srgbClr val="B57B6B"/>
      </a:accent2>
      <a:accent3>
        <a:srgbClr val="9E8484"/>
      </a:accent3>
      <a:accent4>
        <a:srgbClr val="7C8A75"/>
      </a:accent4>
      <a:accent5>
        <a:srgbClr val="8C8578"/>
      </a:accent5>
      <a:accent6>
        <a:srgbClr val="A18563"/>
      </a:accent6>
      <a:hlink>
        <a:srgbClr val="B57B6B"/>
      </a:hlink>
      <a:folHlink>
        <a:srgbClr val="7C8A75"/>
      </a:folHlink>
    </a:clrScheme>
    <a:fontScheme name="Custom 1">
      <a:majorFont>
        <a:latin typeface="Batang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ignmentVTI" id="{606D7720-FAA0-4ADC-B967-3239DA8ECA1A}" vid="{10074623-6FCC-4A3C-AAA5-58644BD8FF1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Batang</vt:lpstr>
      <vt:lpstr>Arial</vt:lpstr>
      <vt:lpstr>Avenir Next LT Pro Light</vt:lpstr>
      <vt:lpstr>Cabin</vt:lpstr>
      <vt:lpstr>AlignmentVTI</vt:lpstr>
      <vt:lpstr>QUESTIONS ABOUT MICROSOFT TEAMS MEETINGS &amp; TELEPHONY?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ABOUT MICROSOFT TEAMS MESSAGING?</dc:title>
  <dc:creator>Monica Cummings</dc:creator>
  <cp:lastModifiedBy>Monica Cummings</cp:lastModifiedBy>
  <cp:revision>2</cp:revision>
  <dcterms:created xsi:type="dcterms:W3CDTF">2023-01-30T13:52:01Z</dcterms:created>
  <dcterms:modified xsi:type="dcterms:W3CDTF">2023-05-02T21:28:34Z</dcterms:modified>
</cp:coreProperties>
</file>