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08C45-52A6-46BE-8AAF-51EBEA142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267DE3-0613-4F23-BF33-4F75DCAEF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9866E-9ED4-4F1E-BCD4-BC5745902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90C-B000-49FA-8576-AAB5B45D068F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A0A16B-8D42-406B-AC29-980C329DA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9AB1B-0DCD-4F6E-A5C3-E8831A420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2000-682D-46E6-AC2D-2173650C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5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E0AF1-651B-491D-A5B3-B3C8CCF58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7784A3-1D9D-46CD-87E4-A9A4192F1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83292-2A00-440C-9F1F-3E9504D43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90C-B000-49FA-8576-AAB5B45D068F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0B19E-B142-4C88-B145-348471439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B550A-2215-4A25-B797-8052D5499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2000-682D-46E6-AC2D-2173650C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91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77FCB1-6060-45F1-9032-4F4019C955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A7A9BE-A598-4FBB-8BA6-3B4F795AB0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EDBFC-DEDD-44B0-A7CF-807D0A693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90C-B000-49FA-8576-AAB5B45D068F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D847C-E1D4-468A-9C96-B3A3DFCF2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94060-EA94-4206-8E1C-EE75C170A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2000-682D-46E6-AC2D-2173650C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3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62584-D4FB-4DA0-B7E0-3580A087A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3E5A2-A455-4FFF-A3BF-4788208AF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DA97F-9260-49E5-A562-9F28EDAFE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90C-B000-49FA-8576-AAB5B45D068F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EE7E2-58EF-412D-BBA7-F0CF5F24B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39E6BA-8A61-4349-B0BE-0473D5465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2000-682D-46E6-AC2D-2173650C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48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455AC-5AD0-483B-8E60-B02C0FDDA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AB297-91FA-4CC7-B116-CFA8514B7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ACA4F-D429-4879-ABA8-AAAD43390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90C-B000-49FA-8576-AAB5B45D068F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62AD8-8F5F-4BCB-9B62-1DCA5309F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52FFC-4612-421A-8278-F1A5CA13F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2000-682D-46E6-AC2D-2173650C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7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1322B-E0BA-4816-BE5E-80F447C04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FB3A3-A0B9-45E9-A093-9FB8C6C2B0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231BB6-545E-4653-80AE-03E2DCC3C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995D92-9630-4A3E-8E44-F12C74594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90C-B000-49FA-8576-AAB5B45D068F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620DF-4721-415E-848A-DEE7709F3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DB115-DBA0-4DC9-9CA8-76817B76C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2000-682D-46E6-AC2D-2173650C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0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F0F0-5289-418D-B36D-6BA1B9D3A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AB1BB-753F-4B08-9726-011E7CE26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7767E1-44FB-447D-A2B0-43B0F2D13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C2B652-2C9F-4146-915C-AB0258D388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9CE06A-A918-4BD8-A71C-5D06213F8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2740EB-119C-499B-B527-54447CB5C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90C-B000-49FA-8576-AAB5B45D068F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AC2D23-45B0-4D15-BE51-2ABEF612F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01F3EA-E3B3-4E3D-8146-6C3131CDE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2000-682D-46E6-AC2D-2173650C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6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5E532-4163-4DC6-9AB0-3F8C380A0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17916F-CBA9-4719-B21D-F2F12E84D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90C-B000-49FA-8576-AAB5B45D068F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5FCB4E-A0B6-487C-8DE2-CC17176D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DC1F6A-5E00-4B21-A8E6-D3D377F36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2000-682D-46E6-AC2D-2173650C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4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6E0D55-8BF2-4ACD-B62B-5298CFE73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90C-B000-49FA-8576-AAB5B45D068F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BBA7E3-3AD9-4E1B-877E-1A9BA8E5D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226009-6DD4-4F4B-8F13-FF59CF3AD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2000-682D-46E6-AC2D-2173650C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3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C6A18-D3F8-420B-A4E2-1EF0E7B2E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97EAF-B12B-4796-B0E0-1D97A878B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9D12B6-C21A-4AB9-89FF-5280791FD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FFE7B6-9D6E-46A7-9E22-070BEE9E8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90C-B000-49FA-8576-AAB5B45D068F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8C688-BE89-4D6D-8C93-BB5341998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10D784-C0D2-4826-8702-F5D10C52A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2000-682D-46E6-AC2D-2173650C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E23D-1CEE-45C8-8FF2-AFBC5B1B1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561E5C-9921-47B1-82C6-8828BDE394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C88551-7A76-419A-9C05-B59F7C556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0AC2A-1DCD-48A2-9DDE-F35BA4A2F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90C-B000-49FA-8576-AAB5B45D068F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3EFA84-5B9D-483E-A2BF-A769631D9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82A9C-14DC-4590-9D97-3E4C8FCB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2000-682D-46E6-AC2D-2173650C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1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923C57-DF96-4505-AC9E-BC05E7685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8BED4-51E3-47C8-ABEB-0B1647B69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D66FC-A495-4AB1-94B5-E2102F9D4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DA90C-B000-49FA-8576-AAB5B45D068F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6BDFD-451F-417B-BB5F-CD5E8FBACB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FBDA7-67D9-4553-959D-CC9E4CF2B6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32000-682D-46E6-AC2D-2173650C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0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5D2A5D1-BA0D-47D3-B051-DA7743C46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219825"/>
          </a:xfrm>
          <a:custGeom>
            <a:avLst/>
            <a:gdLst>
              <a:gd name="connsiteX0" fmla="*/ 6789701 w 12192000"/>
              <a:gd name="connsiteY0" fmla="*/ 6151588 h 6219825"/>
              <a:gd name="connsiteX1" fmla="*/ 6788702 w 12192000"/>
              <a:gd name="connsiteY1" fmla="*/ 6151666 h 6219825"/>
              <a:gd name="connsiteX2" fmla="*/ 6788476 w 12192000"/>
              <a:gd name="connsiteY2" fmla="*/ 6152200 h 6219825"/>
              <a:gd name="connsiteX3" fmla="*/ 9834 w 12192000"/>
              <a:gd name="connsiteY3" fmla="*/ 0 h 6219825"/>
              <a:gd name="connsiteX4" fmla="*/ 12357 w 12192000"/>
              <a:gd name="connsiteY4" fmla="*/ 1 h 6219825"/>
              <a:gd name="connsiteX5" fmla="*/ 12192000 w 12192000"/>
              <a:gd name="connsiteY5" fmla="*/ 1 h 6219825"/>
              <a:gd name="connsiteX6" fmla="*/ 12192000 w 12192000"/>
              <a:gd name="connsiteY6" fmla="*/ 5105401 h 6219825"/>
              <a:gd name="connsiteX7" fmla="*/ 12191716 w 12192000"/>
              <a:gd name="connsiteY7" fmla="*/ 5105401 h 6219825"/>
              <a:gd name="connsiteX8" fmla="*/ 12192000 w 12192000"/>
              <a:gd name="connsiteY8" fmla="*/ 5256977 h 6219825"/>
              <a:gd name="connsiteX9" fmla="*/ 12061096 w 12192000"/>
              <a:gd name="connsiteY9" fmla="*/ 5296034 h 6219825"/>
              <a:gd name="connsiteX10" fmla="*/ 11676800 w 12192000"/>
              <a:gd name="connsiteY10" fmla="*/ 5399652 h 6219825"/>
              <a:gd name="connsiteX11" fmla="*/ 10425355 w 12192000"/>
              <a:gd name="connsiteY11" fmla="*/ 5683310 h 6219825"/>
              <a:gd name="connsiteX12" fmla="*/ 9424022 w 12192000"/>
              <a:gd name="connsiteY12" fmla="*/ 5858546 h 6219825"/>
              <a:gd name="connsiteX13" fmla="*/ 8458419 w 12192000"/>
              <a:gd name="connsiteY13" fmla="*/ 5992303 h 6219825"/>
              <a:gd name="connsiteX14" fmla="*/ 7715970 w 12192000"/>
              <a:gd name="connsiteY14" fmla="*/ 6072283 h 6219825"/>
              <a:gd name="connsiteX15" fmla="*/ 6951716 w 12192000"/>
              <a:gd name="connsiteY15" fmla="*/ 6138091 h 6219825"/>
              <a:gd name="connsiteX16" fmla="*/ 6936303 w 12192000"/>
              <a:gd name="connsiteY16" fmla="*/ 6140163 h 6219825"/>
              <a:gd name="connsiteX17" fmla="*/ 6790448 w 12192000"/>
              <a:gd name="connsiteY17" fmla="*/ 6151529 h 6219825"/>
              <a:gd name="connsiteX18" fmla="*/ 6799941 w 12192000"/>
              <a:gd name="connsiteY18" fmla="*/ 6153349 h 6219825"/>
              <a:gd name="connsiteX19" fmla="*/ 6835432 w 12192000"/>
              <a:gd name="connsiteY19" fmla="*/ 6151642 h 6219825"/>
              <a:gd name="connsiteX20" fmla="*/ 6884003 w 12192000"/>
              <a:gd name="connsiteY20" fmla="*/ 6148662 h 6219825"/>
              <a:gd name="connsiteX21" fmla="*/ 7578771 w 12192000"/>
              <a:gd name="connsiteY21" fmla="*/ 6116122 h 6219825"/>
              <a:gd name="connsiteX22" fmla="*/ 8623845 w 12192000"/>
              <a:gd name="connsiteY22" fmla="*/ 6029188 h 6219825"/>
              <a:gd name="connsiteX23" fmla="*/ 9479970 w 12192000"/>
              <a:gd name="connsiteY23" fmla="*/ 5925239 h 6219825"/>
              <a:gd name="connsiteX24" fmla="*/ 10629308 w 12192000"/>
              <a:gd name="connsiteY24" fmla="*/ 5731000 h 6219825"/>
              <a:gd name="connsiteX25" fmla="*/ 11998498 w 12192000"/>
              <a:gd name="connsiteY25" fmla="*/ 5404869 h 6219825"/>
              <a:gd name="connsiteX26" fmla="*/ 12192000 w 12192000"/>
              <a:gd name="connsiteY26" fmla="*/ 5347846 h 6219825"/>
              <a:gd name="connsiteX27" fmla="*/ 12192000 w 12192000"/>
              <a:gd name="connsiteY27" fmla="*/ 5402606 h 6219825"/>
              <a:gd name="connsiteX28" fmla="*/ 11829257 w 12192000"/>
              <a:gd name="connsiteY28" fmla="*/ 5507950 h 6219825"/>
              <a:gd name="connsiteX29" fmla="*/ 10939183 w 12192000"/>
              <a:gd name="connsiteY29" fmla="*/ 5722555 h 6219825"/>
              <a:gd name="connsiteX30" fmla="*/ 9985530 w 12192000"/>
              <a:gd name="connsiteY30" fmla="*/ 5902635 h 6219825"/>
              <a:gd name="connsiteX31" fmla="*/ 9186882 w 12192000"/>
              <a:gd name="connsiteY31" fmla="*/ 6018631 h 6219825"/>
              <a:gd name="connsiteX32" fmla="*/ 8578198 w 12192000"/>
              <a:gd name="connsiteY32" fmla="*/ 6088179 h 6219825"/>
              <a:gd name="connsiteX33" fmla="*/ 7864358 w 12192000"/>
              <a:gd name="connsiteY33" fmla="*/ 6149656 h 6219825"/>
              <a:gd name="connsiteX34" fmla="*/ 6935502 w 12192000"/>
              <a:gd name="connsiteY34" fmla="*/ 6201071 h 6219825"/>
              <a:gd name="connsiteX35" fmla="*/ 6477750 w 12192000"/>
              <a:gd name="connsiteY35" fmla="*/ 6214980 h 6219825"/>
              <a:gd name="connsiteX36" fmla="*/ 6362294 w 12192000"/>
              <a:gd name="connsiteY36" fmla="*/ 6219825 h 6219825"/>
              <a:gd name="connsiteX37" fmla="*/ 6057129 w 12192000"/>
              <a:gd name="connsiteY37" fmla="*/ 6219825 h 6219825"/>
              <a:gd name="connsiteX38" fmla="*/ 5977784 w 12192000"/>
              <a:gd name="connsiteY38" fmla="*/ 6215229 h 6219825"/>
              <a:gd name="connsiteX39" fmla="*/ 5265087 w 12192000"/>
              <a:gd name="connsiteY39" fmla="*/ 6178965 h 6219825"/>
              <a:gd name="connsiteX40" fmla="*/ 4346277 w 12192000"/>
              <a:gd name="connsiteY40" fmla="*/ 6116869 h 6219825"/>
              <a:gd name="connsiteX41" fmla="*/ 3373045 w 12192000"/>
              <a:gd name="connsiteY41" fmla="*/ 6018259 h 6219825"/>
              <a:gd name="connsiteX42" fmla="*/ 2362173 w 12192000"/>
              <a:gd name="connsiteY42" fmla="*/ 5899282 h 6219825"/>
              <a:gd name="connsiteX43" fmla="*/ 1233178 w 12192000"/>
              <a:gd name="connsiteY43" fmla="*/ 5726033 h 6219825"/>
              <a:gd name="connsiteX44" fmla="*/ 68500 w 12192000"/>
              <a:gd name="connsiteY44" fmla="*/ 5486226 h 6219825"/>
              <a:gd name="connsiteX45" fmla="*/ 0 w 12192000"/>
              <a:gd name="connsiteY45" fmla="*/ 5468863 h 6219825"/>
              <a:gd name="connsiteX46" fmla="*/ 0 w 12192000"/>
              <a:gd name="connsiteY46" fmla="*/ 5412351 h 6219825"/>
              <a:gd name="connsiteX47" fmla="*/ 72441 w 12192000"/>
              <a:gd name="connsiteY47" fmla="*/ 5431135 h 6219825"/>
              <a:gd name="connsiteX48" fmla="*/ 600716 w 12192000"/>
              <a:gd name="connsiteY48" fmla="*/ 5549555 h 6219825"/>
              <a:gd name="connsiteX49" fmla="*/ 1769512 w 12192000"/>
              <a:gd name="connsiteY49" fmla="*/ 5759811 h 6219825"/>
              <a:gd name="connsiteX50" fmla="*/ 2613554 w 12192000"/>
              <a:gd name="connsiteY50" fmla="*/ 5876802 h 6219825"/>
              <a:gd name="connsiteX51" fmla="*/ 2581134 w 12192000"/>
              <a:gd name="connsiteY51" fmla="*/ 5866867 h 6219825"/>
              <a:gd name="connsiteX52" fmla="*/ 1112635 w 12192000"/>
              <a:gd name="connsiteY52" fmla="*/ 5534031 h 6219825"/>
              <a:gd name="connsiteX53" fmla="*/ 420412 w 12192000"/>
              <a:gd name="connsiteY53" fmla="*/ 5334514 h 6219825"/>
              <a:gd name="connsiteX54" fmla="*/ 0 w 12192000"/>
              <a:gd name="connsiteY54" fmla="*/ 5195539 h 6219825"/>
              <a:gd name="connsiteX55" fmla="*/ 60 w 12192000"/>
              <a:gd name="connsiteY55" fmla="*/ 5105401 h 6219825"/>
              <a:gd name="connsiteX56" fmla="*/ 0 w 12192000"/>
              <a:gd name="connsiteY56" fmla="*/ 5105401 h 6219825"/>
              <a:gd name="connsiteX57" fmla="*/ 0 w 12192000"/>
              <a:gd name="connsiteY57" fmla="*/ 1 h 6219825"/>
              <a:gd name="connsiteX58" fmla="*/ 9834 w 12192000"/>
              <a:gd name="connsiteY58" fmla="*/ 1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2192000" h="6219825">
                <a:moveTo>
                  <a:pt x="6789701" y="6151588"/>
                </a:moveTo>
                <a:lnTo>
                  <a:pt x="6788702" y="6151666"/>
                </a:lnTo>
                <a:cubicBezTo>
                  <a:pt x="6788627" y="6151844"/>
                  <a:pt x="6788551" y="6152022"/>
                  <a:pt x="6788476" y="6152200"/>
                </a:cubicBezTo>
                <a:close/>
                <a:moveTo>
                  <a:pt x="9834" y="0"/>
                </a:moveTo>
                <a:lnTo>
                  <a:pt x="12357" y="1"/>
                </a:lnTo>
                <a:lnTo>
                  <a:pt x="12192000" y="1"/>
                </a:lnTo>
                <a:lnTo>
                  <a:pt x="12192000" y="5105401"/>
                </a:lnTo>
                <a:lnTo>
                  <a:pt x="12191716" y="5105401"/>
                </a:lnTo>
                <a:lnTo>
                  <a:pt x="12192000" y="5256977"/>
                </a:lnTo>
                <a:lnTo>
                  <a:pt x="12061096" y="5296034"/>
                </a:lnTo>
                <a:cubicBezTo>
                  <a:pt x="11933500" y="5332263"/>
                  <a:pt x="11805390" y="5366806"/>
                  <a:pt x="11676800" y="5399652"/>
                </a:cubicBezTo>
                <a:cubicBezTo>
                  <a:pt x="11262789" y="5507204"/>
                  <a:pt x="10845343" y="5600846"/>
                  <a:pt x="10425355" y="5683310"/>
                </a:cubicBezTo>
                <a:cubicBezTo>
                  <a:pt x="10092810" y="5748549"/>
                  <a:pt x="9759033" y="5806970"/>
                  <a:pt x="9424022" y="5858546"/>
                </a:cubicBezTo>
                <a:cubicBezTo>
                  <a:pt x="9102997" y="5908224"/>
                  <a:pt x="8781133" y="5952809"/>
                  <a:pt x="8458419" y="5992303"/>
                </a:cubicBezTo>
                <a:cubicBezTo>
                  <a:pt x="8211360" y="6022481"/>
                  <a:pt x="7963792" y="6048065"/>
                  <a:pt x="7715970" y="6072283"/>
                </a:cubicBezTo>
                <a:lnTo>
                  <a:pt x="6951716" y="6138091"/>
                </a:lnTo>
                <a:lnTo>
                  <a:pt x="6936303" y="6140163"/>
                </a:lnTo>
                <a:lnTo>
                  <a:pt x="6790448" y="6151529"/>
                </a:lnTo>
                <a:lnTo>
                  <a:pt x="6799941" y="6153349"/>
                </a:lnTo>
                <a:cubicBezTo>
                  <a:pt x="6811623" y="6153816"/>
                  <a:pt x="6823734" y="6151642"/>
                  <a:pt x="6835432" y="6151642"/>
                </a:cubicBezTo>
                <a:cubicBezTo>
                  <a:pt x="6851580" y="6151642"/>
                  <a:pt x="6867729" y="6149034"/>
                  <a:pt x="6884003" y="6148662"/>
                </a:cubicBezTo>
                <a:cubicBezTo>
                  <a:pt x="7115805" y="6143198"/>
                  <a:pt x="7347351" y="6131026"/>
                  <a:pt x="7578771" y="6116122"/>
                </a:cubicBezTo>
                <a:cubicBezTo>
                  <a:pt x="7927552" y="6093644"/>
                  <a:pt x="8276080" y="6065453"/>
                  <a:pt x="8623845" y="6029188"/>
                </a:cubicBezTo>
                <a:cubicBezTo>
                  <a:pt x="8909939" y="5999878"/>
                  <a:pt x="9195310" y="5965228"/>
                  <a:pt x="9479970" y="5925239"/>
                </a:cubicBezTo>
                <a:cubicBezTo>
                  <a:pt x="9864901" y="5870842"/>
                  <a:pt x="10248014" y="5806101"/>
                  <a:pt x="10629308" y="5731000"/>
                </a:cubicBezTo>
                <a:cubicBezTo>
                  <a:pt x="11090114" y="5639842"/>
                  <a:pt x="11546975" y="5532291"/>
                  <a:pt x="11998498" y="5404869"/>
                </a:cubicBezTo>
                <a:lnTo>
                  <a:pt x="12192000" y="5347846"/>
                </a:lnTo>
                <a:lnTo>
                  <a:pt x="12192000" y="5402606"/>
                </a:lnTo>
                <a:lnTo>
                  <a:pt x="11829257" y="5507950"/>
                </a:lnTo>
                <a:cubicBezTo>
                  <a:pt x="11534769" y="5587680"/>
                  <a:pt x="11238120" y="5658596"/>
                  <a:pt x="10939183" y="5722555"/>
                </a:cubicBezTo>
                <a:cubicBezTo>
                  <a:pt x="10622824" y="5790365"/>
                  <a:pt x="10304941" y="5850387"/>
                  <a:pt x="9985530" y="5902635"/>
                </a:cubicBezTo>
                <a:cubicBezTo>
                  <a:pt x="9720036" y="5946102"/>
                  <a:pt x="9453814" y="5984764"/>
                  <a:pt x="9186882" y="6018631"/>
                </a:cubicBezTo>
                <a:cubicBezTo>
                  <a:pt x="8984197" y="6044216"/>
                  <a:pt x="8781514" y="6068309"/>
                  <a:pt x="8578198" y="6088179"/>
                </a:cubicBezTo>
                <a:lnTo>
                  <a:pt x="7864358" y="6149656"/>
                </a:lnTo>
                <a:cubicBezTo>
                  <a:pt x="7554994" y="6172009"/>
                  <a:pt x="7245502" y="6189895"/>
                  <a:pt x="6935502" y="6201071"/>
                </a:cubicBezTo>
                <a:lnTo>
                  <a:pt x="6477750" y="6214980"/>
                </a:lnTo>
                <a:cubicBezTo>
                  <a:pt x="6439195" y="6212895"/>
                  <a:pt x="6400529" y="6214521"/>
                  <a:pt x="6362294" y="6219825"/>
                </a:cubicBezTo>
                <a:lnTo>
                  <a:pt x="6057129" y="6219825"/>
                </a:lnTo>
                <a:lnTo>
                  <a:pt x="5977784" y="6215229"/>
                </a:lnTo>
                <a:lnTo>
                  <a:pt x="5265087" y="6178965"/>
                </a:lnTo>
                <a:cubicBezTo>
                  <a:pt x="4958267" y="6166544"/>
                  <a:pt x="4651826" y="6146055"/>
                  <a:pt x="4346277" y="6116869"/>
                </a:cubicBezTo>
                <a:lnTo>
                  <a:pt x="3373045" y="6018259"/>
                </a:lnTo>
                <a:cubicBezTo>
                  <a:pt x="3035412" y="5983982"/>
                  <a:pt x="2698456" y="5944327"/>
                  <a:pt x="2362173" y="5899282"/>
                </a:cubicBezTo>
                <a:cubicBezTo>
                  <a:pt x="1984692" y="5849108"/>
                  <a:pt x="1608364" y="5791358"/>
                  <a:pt x="1233178" y="5726033"/>
                </a:cubicBezTo>
                <a:cubicBezTo>
                  <a:pt x="842181" y="5657291"/>
                  <a:pt x="453758" y="5578770"/>
                  <a:pt x="68500" y="5486226"/>
                </a:cubicBezTo>
                <a:lnTo>
                  <a:pt x="0" y="5468863"/>
                </a:lnTo>
                <a:lnTo>
                  <a:pt x="0" y="5412351"/>
                </a:lnTo>
                <a:lnTo>
                  <a:pt x="72441" y="5431135"/>
                </a:lnTo>
                <a:cubicBezTo>
                  <a:pt x="247961" y="5473331"/>
                  <a:pt x="424164" y="5512608"/>
                  <a:pt x="600716" y="5549555"/>
                </a:cubicBezTo>
                <a:cubicBezTo>
                  <a:pt x="988279" y="5630403"/>
                  <a:pt x="1378133" y="5699330"/>
                  <a:pt x="1769512" y="5759811"/>
                </a:cubicBezTo>
                <a:cubicBezTo>
                  <a:pt x="2052426" y="5803406"/>
                  <a:pt x="2335725" y="5843519"/>
                  <a:pt x="2613554" y="5876802"/>
                </a:cubicBezTo>
                <a:cubicBezTo>
                  <a:pt x="2605544" y="5879410"/>
                  <a:pt x="2594611" y="5869350"/>
                  <a:pt x="2581134" y="5866867"/>
                </a:cubicBezTo>
                <a:cubicBezTo>
                  <a:pt x="2087178" y="5774877"/>
                  <a:pt x="1597684" y="5663937"/>
                  <a:pt x="1112635" y="5534031"/>
                </a:cubicBezTo>
                <a:cubicBezTo>
                  <a:pt x="880453" y="5471934"/>
                  <a:pt x="649713" y="5405428"/>
                  <a:pt x="420412" y="5334514"/>
                </a:cubicBezTo>
                <a:lnTo>
                  <a:pt x="0" y="5195539"/>
                </a:lnTo>
                <a:lnTo>
                  <a:pt x="60" y="5105401"/>
                </a:lnTo>
                <a:lnTo>
                  <a:pt x="0" y="5105401"/>
                </a:lnTo>
                <a:lnTo>
                  <a:pt x="0" y="1"/>
                </a:lnTo>
                <a:lnTo>
                  <a:pt x="9834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3785F5-3210-44C4-97B7-AA5384B971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291" y="369304"/>
            <a:ext cx="2429180" cy="477002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FA846F9-F878-4148-A64C-3681941397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0561" y="430073"/>
            <a:ext cx="2361658" cy="470925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D2651A2-D774-4043-A600-A81C8FB0EC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1762" y="408921"/>
            <a:ext cx="1565746" cy="481018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C471E12-0680-408E-A457-C98B380EFC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33767" y="364079"/>
            <a:ext cx="2423185" cy="481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852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Monica Cummings</dc:creator>
  <cp:lastModifiedBy>Monica Cummings</cp:lastModifiedBy>
  <cp:revision>1</cp:revision>
  <dcterms:created xsi:type="dcterms:W3CDTF">2023-05-08T20:28:17Z</dcterms:created>
  <dcterms:modified xsi:type="dcterms:W3CDTF">2023-05-08T20:35:06Z</dcterms:modified>
</cp:coreProperties>
</file>