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DF54-7347-A37E-B982-1F58024E1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7BD7C-9626-BF4A-DBB9-7084C490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76905-C744-284E-E63C-F348405C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DA6F-AC1B-D1D9-627F-A46D82C9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D6F7A-6174-36D7-14EA-46C6A0E6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853F-C24A-4DE0-DE26-BB385781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FEA6A-6E03-0510-F799-E1A740292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E3977-960E-AFFB-A708-B5EE259B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87F5-EB78-701A-5EAA-AB783628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B08A-9156-CE66-090C-E1CF3832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A726C-D61F-0FE8-2426-733A6BDCF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1105A-0331-4C31-B615-D6431D53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DE7E5-76A0-E406-E3A8-8E3CCB88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763DE-C327-6138-A4FB-E5115ED2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A84E-8527-0430-56D3-52368F64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5106A-654F-C996-6142-53DAE7A4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C62FA-17FD-BA25-8516-9CB52C5C0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9109-E9D1-0B79-08EF-7CEC1210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60F0F-181D-298D-8C43-89EB2C75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6C06-1314-E474-C808-FD9506C8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C9EB-2602-A4BC-E268-27B9C644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B26C9-AAD2-8BCE-4FD0-F5F80CA08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16C5A-6441-CFE4-8FBC-2CBEF74A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46CA-5D49-D829-B3A3-B76EFDF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C5742-0C20-5838-8D12-949A3863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1125-1D68-8C37-23F7-5B2B22A4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3603D-56F7-CC20-4F29-9B4C2D502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40B34-9093-1D92-C536-F8A3CBD5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0BFCC-3346-59FF-A811-403C97D2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E0866-7AED-2B7D-4B30-9669BAD0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A571-7627-A224-A1E9-A4C4992E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5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BF96-A190-6B5F-39A6-2530CC27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37397-FC6A-111C-96BC-302F4B690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460D4-3CC5-3AAD-6B44-1C1D84684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9841D-854E-3619-608D-D0C3F38C9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10C8F-26CB-752E-CA1E-895398203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8F2DD-30D8-871C-39AE-B63EA016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169EE-754A-D55D-61E0-2888D2F3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0CBF0-8E1A-FE2F-7928-171D28C9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1BB7-8D4E-5A66-9735-D1AD4901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ACD03-0B07-9DB3-D737-E8BEB42A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31BA5-B4E8-8E4E-27FC-C7A7F39A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026EB-6093-3FFC-4F33-8E69F007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44ABA-BEB5-9847-8BF5-D4B60F37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7AC28-B675-E6FF-3B3B-584A41D1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36541-0919-AB54-6B35-3822F24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7125-99AD-912F-44E7-BE3AA88C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DE9FB-40F0-8F75-5242-2EB89028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B6036-6225-4A71-5232-A92CBE55C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07CB9-F2B1-2E5E-9BDE-7F3AE54B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B2781-27AB-3BA8-ECF6-BFBE1E87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2DA49-2993-1D33-2112-177373D1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0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E73F-BC05-5F4E-3FE0-C10A9EB1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F5DFD-38CE-EDBC-CDAB-FFBC40058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920D1-85AB-4654-8B81-48FCFFF07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0EE8B-9CD4-E2F4-5A8D-C746BF4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26CB8-C801-DB01-F729-2EB425DE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B810E-2EC1-51C1-A81B-867CEE6A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658FE-64F6-4660-4BEF-71C14762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23B35-FC05-DC81-A703-F11C76021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75A6-5610-8702-367D-2608C5AC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81644A-BC00-4BAD-BD72-3D8CF5AF020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CF579-ED93-B47B-83A3-26A7BAD69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F670A-260A-724B-21B2-703E36E2D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D0897A-588A-4704-8C0E-784C5D1A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93FC2-4533-5E25-F60F-54FFEF00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9361" y="1757364"/>
            <a:ext cx="4984813" cy="3157080"/>
          </a:xfrm>
          <a:noFill/>
        </p:spPr>
        <p:txBody>
          <a:bodyPr>
            <a:normAutofit fontScale="90000"/>
          </a:bodyPr>
          <a:lstStyle/>
          <a:p>
            <a:br>
              <a:rPr lang="en-US" sz="5200" dirty="0"/>
            </a:br>
            <a:br>
              <a:rPr lang="en-US" sz="5200" dirty="0"/>
            </a:br>
            <a:r>
              <a:rPr lang="en-US" sz="5200" dirty="0"/>
              <a:t>Help</a:t>
            </a:r>
            <a:br>
              <a:rPr lang="en-US" sz="5200" dirty="0"/>
            </a:br>
            <a:r>
              <a:rPr lang="en-US" sz="5200" dirty="0"/>
              <a:t>Distribute </a:t>
            </a:r>
            <a:br>
              <a:rPr lang="en-US" sz="5200"/>
            </a:br>
            <a:r>
              <a:rPr lang="en-US" sz="5200"/>
              <a:t>Backpacks </a:t>
            </a:r>
            <a:r>
              <a:rPr lang="en-US" sz="5200" dirty="0"/>
              <a:t>to students!</a:t>
            </a:r>
            <a:br>
              <a:rPr lang="en-US" sz="5200" dirty="0"/>
            </a:br>
            <a:endParaRPr lang="en-US" sz="5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E3E84-A6CA-D347-6F47-E55115CC7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435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46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  Help Distribute  Backpacks to students! </vt:lpstr>
    </vt:vector>
  </TitlesOfParts>
  <Company>NHPRI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 Back Packs to students</dc:title>
  <dc:creator>Monica Cummings</dc:creator>
  <cp:lastModifiedBy>Monica Cummings</cp:lastModifiedBy>
  <cp:revision>2</cp:revision>
  <dcterms:created xsi:type="dcterms:W3CDTF">2024-07-15T17:46:10Z</dcterms:created>
  <dcterms:modified xsi:type="dcterms:W3CDTF">2024-07-16T17:37:07Z</dcterms:modified>
</cp:coreProperties>
</file>