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C971F-7F65-4DA8-A19A-9005062B5CC0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7B0AD-B4BB-46E5-9F25-C89B9E083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6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7B0AD-B4BB-46E5-9F25-C89B9E083A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55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475E9-CDA6-104E-5224-A821FDF1FD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869DF-A9C9-9057-F3E7-4137067F07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39E7A-1510-189D-566F-707C6756A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082C-B1D8-47EF-82AA-407A46E7C69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7A667-D7CF-0622-3056-DD0A42BAD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57A75-E4E6-8009-A425-585CCF36D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D30A-AE0B-4B7A-A4A4-8E0A5EF61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8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8C642-0CDA-D789-F1F7-E7BF11905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DB9FAA-4E69-49B0-CAA8-BB2F05A96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D6F0E-B8F0-03A2-D17A-F1716A402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082C-B1D8-47EF-82AA-407A46E7C69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4D882-030B-9A4E-4D48-50E0C1E9A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2DF15-AB5B-1B80-543D-93B5E7C0C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D30A-AE0B-4B7A-A4A4-8E0A5EF61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A3684A-7FD3-9863-364D-0B685CDA8D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D9DBB3-4A37-A699-ED3C-D0A1738BC7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24AAF-F69C-AA63-8BD4-6B3DE2977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082C-B1D8-47EF-82AA-407A46E7C69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29E69-394C-7851-AF48-92F58D589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36086-564B-683C-41D3-262133AB3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D30A-AE0B-4B7A-A4A4-8E0A5EF61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62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6F86E-D513-7D83-6D02-D48B25702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565B5-FC92-BA43-DC8B-75B8A638A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68948-F6E5-CC66-E911-94BCC936B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082C-B1D8-47EF-82AA-407A46E7C69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2AD9F-98EF-94B8-6380-399FA0B6D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D2991-AA98-1B82-04B0-F595984FE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D30A-AE0B-4B7A-A4A4-8E0A5EF61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12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AAE6B-41F1-4F5E-5B94-EF150671F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8B5F1-DF05-6A74-873A-1AF41885C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8D93D-3890-5F4E-41B3-A0EAC263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082C-B1D8-47EF-82AA-407A46E7C69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F6742-883E-2F6E-13CA-63B0730A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F963B-E7E4-68BE-6C09-1D637A00D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D30A-AE0B-4B7A-A4A4-8E0A5EF61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528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3A7E2-F291-9DDB-AA53-D349EB34D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15493-73E7-F660-47F0-0A5BA91D65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2DA528-3C52-84CD-075C-D62F1D90A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3DA4F0-F18A-1A38-2BB0-F457BDE83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082C-B1D8-47EF-82AA-407A46E7C69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049601-93BE-190E-0B98-23AA9830C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AD0078-3015-962B-AA66-3FAB7F286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D30A-AE0B-4B7A-A4A4-8E0A5EF61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32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610A2-3BCC-6A69-48AE-9CD51E434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7A3A8-3BD0-9433-ED80-A635238BB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4C5EB9-829E-2453-C343-FB43D2FE3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20C732-C5B1-5636-0418-9A9C679416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F11505-D130-2E3F-2295-33EB09E869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DE362C-E7F2-02F9-57B2-5876B7B3E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082C-B1D8-47EF-82AA-407A46E7C69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B4864-84A5-D049-1945-AE1F43C3D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EA4AA6-2601-4377-5758-B12FA8636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D30A-AE0B-4B7A-A4A4-8E0A5EF61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31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8E556-78C8-4DF5-D328-7DE06A7DB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8B45D4-EDFF-143E-671A-FCDE648F5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082C-B1D8-47EF-82AA-407A46E7C69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3B9A7F-789C-2EAA-0CA4-9C9492870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DDCE9-434A-8B95-4854-903B52124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D30A-AE0B-4B7A-A4A4-8E0A5EF61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33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AEB511-8217-2B7D-E463-49BAA308D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082C-B1D8-47EF-82AA-407A46E7C69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BEFF93-1172-0AC9-9FDA-6E00D7452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78CCE-93F4-6546-DC78-43412FFA1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D30A-AE0B-4B7A-A4A4-8E0A5EF61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75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D457E-F7D6-0C2D-21EF-4F979BB2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90B8D-AF18-0483-F88B-678F3A80C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5FD9A7-912F-8C5A-A885-F4E264280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B31F7-A31D-F9E1-5503-1E65DCE6F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082C-B1D8-47EF-82AA-407A46E7C69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7D662A-15CE-061F-4F3C-159A5792F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B3936-CF6F-BE3C-39D3-C37154BCF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D30A-AE0B-4B7A-A4A4-8E0A5EF61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89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FAB52-B293-9DED-24F3-BB9DAC153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5ACBF6-AAC1-408A-7596-EF7D12B628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A39CA-441A-6F3A-6C8F-BEFB3DE5D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426CEC-8B93-EB77-0C45-F073B70A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082C-B1D8-47EF-82AA-407A46E7C69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5AA501-EBA0-9463-7CD5-A3CC14511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E1D12-86FB-941B-6F60-A262830AC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D30A-AE0B-4B7A-A4A4-8E0A5EF61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0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C2A1E8-80DB-436A-0905-A21A54226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F16E5-3D35-11A8-FACD-87284E846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827EF-CA32-F75D-006A-40E79DD258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8D082C-B1D8-47EF-82AA-407A46E7C69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E5217-91FC-F7C6-5F4E-87F488BDC8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CDE61-C9DF-DF41-2114-C1AE6D889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A8D30A-AE0B-4B7A-A4A4-8E0A5EF61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164EAE-B5F3-582F-70F5-10ED791532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51" t="8571" r="1"/>
          <a:stretch/>
        </p:blipFill>
        <p:spPr>
          <a:xfrm>
            <a:off x="1268964" y="88786"/>
            <a:ext cx="9825134" cy="668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65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</Words>
  <Application>Microsoft Office PowerPoint</Application>
  <PresentationFormat>Widescreen</PresentationFormat>
  <Paragraphs>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>NHPRI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Monica Cummings</dc:creator>
  <cp:lastModifiedBy>Monica Cummings</cp:lastModifiedBy>
  <cp:revision>1</cp:revision>
  <dcterms:created xsi:type="dcterms:W3CDTF">2024-09-20T21:15:47Z</dcterms:created>
  <dcterms:modified xsi:type="dcterms:W3CDTF">2024-09-20T21:18:13Z</dcterms:modified>
</cp:coreProperties>
</file>