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8" y="10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365CC-15D2-04AF-A0F2-BC909612F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F1D613-C0BB-4199-218B-20037DA1C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B1-4AD5-7004-6E1F-018ADE9ED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31D4-DFC7-48D2-89FB-D383BB6979F0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0DCF1-C934-3457-CFD9-1FA339E30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79804-0A5C-4392-A9E4-8254B083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6508-D523-4772-B157-B6670F765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42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D8817-5C82-1C63-FF12-F99585F18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88CB77-E87B-D21C-A213-AE269CAB6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C0915-BB1A-20BF-0500-F625458AE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31D4-DFC7-48D2-89FB-D383BB6979F0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FC7D5-FBB8-B73D-CF81-0CBFAB67E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23823-A67B-2790-11DD-60E068FFF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6508-D523-4772-B157-B6670F765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40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79CEDC-0324-4A30-B379-F7F43542DE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B86CCB-139E-C56A-0DB8-D6582B7A1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4C29E-63B8-424D-781E-A28C6F89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31D4-DFC7-48D2-89FB-D383BB6979F0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D2477-7417-AF4E-74DD-54D4DA1E9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79792-D4E5-F96E-6A83-0CEDAAB0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6508-D523-4772-B157-B6670F765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53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F6AB7-3E86-3004-D053-B03731593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1F35-5243-D43E-84E2-C8BEBA2E7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1F62F-3167-0BD3-A135-18FBDA368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31D4-DFC7-48D2-89FB-D383BB6979F0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63CCC-E1DD-434B-943D-D9642F71A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6132ED-8EB5-6D42-98C4-4C70A4AD9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6508-D523-4772-B157-B6670F765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2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BB533-81BB-3AF2-5F54-CBE836BED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FF37E-E9FD-7513-0208-BEBF75676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612C8-4C24-F849-9798-F4D0D1EFF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31D4-DFC7-48D2-89FB-D383BB6979F0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8665B-4BD8-DEC3-D9E0-5EFEAC42B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D73B7-5165-527A-4981-4915E5DA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6508-D523-4772-B157-B6670F765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46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EF51-D00B-01A0-5527-499C7BFCF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A8081-211E-93E2-B8CE-C882F532C6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9FB6C9-6A01-3B62-2DC4-207DA9FC6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BEB120-CC78-89DE-23D8-6A45B693A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31D4-DFC7-48D2-89FB-D383BB6979F0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AEE6F-DCDE-75C4-15AC-E93DA60C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51F70E-57F5-330D-E3A8-E5CBD2411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6508-D523-4772-B157-B6670F765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9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979BB-29B2-65A3-F6FA-31A778DD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62745-0DB2-7698-BF38-1224C0B3F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76A655-345B-AF16-7DBE-42F2A5A7E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F63894-604B-2B58-D3B8-5429D31EFF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E2F607-2BEA-2E55-4B3C-1956A8A60B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BB7D52-1CEB-5DB2-F6EA-62B0BE12D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31D4-DFC7-48D2-89FB-D383BB6979F0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D86CD6-9D4C-9742-3381-397D46147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562E57-1DD6-6ACA-2CA2-BBF324224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6508-D523-4772-B157-B6670F765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4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F1CB8-4887-1921-CC03-51854356E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3E7F29-1F47-7461-E3AD-514727FA8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31D4-DFC7-48D2-89FB-D383BB6979F0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92AA0A-01F1-56FC-B4F1-9B30375B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E7150C-701F-5775-DFBC-2ACE8DDAE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6508-D523-4772-B157-B6670F765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15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DDBDB9-E0E3-EBFB-42BB-645180172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31D4-DFC7-48D2-89FB-D383BB6979F0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BCAA8D-1DB9-CFF4-1512-BA0E76000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8EAB78-AE10-F846-8642-0F711559F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6508-D523-4772-B157-B6670F765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64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256C0-A13A-1E97-3507-80105C9B3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29076-006F-CC71-5E62-B1FACA583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B21077-F400-8E0E-CD1F-CBB1FF1ED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584C8-2D12-E03C-D93C-5E42602F8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31D4-DFC7-48D2-89FB-D383BB6979F0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FAED75-CBBE-1155-F144-0C7575C94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EDF286-F3A8-2F22-2E6B-7DF79D39D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6508-D523-4772-B157-B6670F765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3DF89-6C7A-599F-B2CE-914A8E757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5218D3-F25E-2659-24FE-4401663A4C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4000D9-6D8C-BE4A-44A9-06F6F7BE5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1F11FA-E1BA-5DB6-2F3D-EF37B280E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431D4-DFC7-48D2-89FB-D383BB6979F0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0E7F0-FA2F-E116-3396-C33405A69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E4E22-DD15-9F33-1D38-B5777776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6508-D523-4772-B157-B6670F765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4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77235-F212-0E44-A028-ECD47DD35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A265E-D935-2D98-51CC-31AC6357E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CBACD-7CB4-8729-06EA-F867B4E11B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5431D4-DFC7-48D2-89FB-D383BB6979F0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787AE-593E-CCDD-9134-516CBEAD6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F79A9-ADAB-DB9B-DD9F-9A77524F9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296508-D523-4772-B157-B6670F765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5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65A9A8-56AF-976A-43D8-635C9AF78F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197"/>
          <a:stretch/>
        </p:blipFill>
        <p:spPr>
          <a:xfrm>
            <a:off x="800829" y="598184"/>
            <a:ext cx="10965601" cy="566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92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>NHPRI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Monica Cummings</dc:creator>
  <cp:lastModifiedBy>Monica Cummings</cp:lastModifiedBy>
  <cp:revision>1</cp:revision>
  <dcterms:created xsi:type="dcterms:W3CDTF">2024-09-17T18:06:27Z</dcterms:created>
  <dcterms:modified xsi:type="dcterms:W3CDTF">2024-09-17T18:08:25Z</dcterms:modified>
</cp:coreProperties>
</file>