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5014-D514-4081-B9F2-1CFE9D29F29A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B3E9-A1B5-463A-B11B-52865A893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3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5014-D514-4081-B9F2-1CFE9D29F29A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B3E9-A1B5-463A-B11B-52865A893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77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5014-D514-4081-B9F2-1CFE9D29F29A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B3E9-A1B5-463A-B11B-52865A893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108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5014-D514-4081-B9F2-1CFE9D29F29A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B3E9-A1B5-463A-B11B-52865A893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22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5014-D514-4081-B9F2-1CFE9D29F29A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B3E9-A1B5-463A-B11B-52865A893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3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5014-D514-4081-B9F2-1CFE9D29F29A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B3E9-A1B5-463A-B11B-52865A893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0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5014-D514-4081-B9F2-1CFE9D29F29A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B3E9-A1B5-463A-B11B-52865A893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7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5014-D514-4081-B9F2-1CFE9D29F29A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B3E9-A1B5-463A-B11B-52865A893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46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5014-D514-4081-B9F2-1CFE9D29F29A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B3E9-A1B5-463A-B11B-52865A893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24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5014-D514-4081-B9F2-1CFE9D29F29A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B3E9-A1B5-463A-B11B-52865A893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61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5014-D514-4081-B9F2-1CFE9D29F29A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B3E9-A1B5-463A-B11B-52865A893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1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46F45014-D514-4081-B9F2-1CFE9D29F29A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4AB6B3E9-A1B5-463A-B11B-52865A893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3282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FA9AE2-4CD9-3876-9B57-BCAB09F46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925" y="1842135"/>
            <a:ext cx="9448800" cy="256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694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docMetadata/LabelInfo.xml><?xml version="1.0" encoding="utf-8"?>
<clbl:labelList xmlns:clbl="http://schemas.microsoft.com/office/2020/mipLabelMetadata">
  <clbl:label id="{9b849a91-99a7-4c6b-a51a-f8b0e194fc53}" enabled="1" method="Standard" siteId="{55e096bc-a404-4b15-80cd-dc4cca6a5e6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Monica Cummings</dc:creator>
  <cp:lastModifiedBy>Monica Cummings</cp:lastModifiedBy>
  <cp:revision>1</cp:revision>
  <dcterms:created xsi:type="dcterms:W3CDTF">2025-02-03T18:34:23Z</dcterms:created>
  <dcterms:modified xsi:type="dcterms:W3CDTF">2025-02-03T18:36:07Z</dcterms:modified>
</cp:coreProperties>
</file>