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3/20/2025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03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0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3/20/2025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1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5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4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43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4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64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5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0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3/20/2025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01" r:id="rId8"/>
    <p:sldLayoutId id="2147483702" r:id="rId9"/>
    <p:sldLayoutId id="2147483703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048F7D-D7DE-2C83-48DD-C064F25CA81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r="-1" b="9995"/>
          <a:stretch/>
        </p:blipFill>
        <p:spPr>
          <a:xfrm>
            <a:off x="3048" y="10"/>
            <a:ext cx="12188952" cy="6856614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B9632603-447F-4389-863D-9820DB991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6951981" y="0"/>
            <a:ext cx="5236971" cy="6858001"/>
            <a:chOff x="6951981" y="0"/>
            <a:chExt cx="5236971" cy="685800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54F4BB5-9639-4525-A748-2B2D8FDB1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951981" y="692703"/>
              <a:ext cx="5236971" cy="6165298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D9AF55E-83EF-4A42-A236-590299A7B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3">
              <a:alphaModFix amt="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154" b="19117"/>
            <a:stretch/>
          </p:blipFill>
          <p:spPr>
            <a:xfrm rot="16200000" flipH="1">
              <a:off x="7618603" y="-373126"/>
              <a:ext cx="4197223" cy="49434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1625125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Metadata/LabelInfo.xml><?xml version="1.0" encoding="utf-8"?>
<clbl:labelList xmlns:clbl="http://schemas.microsoft.com/office/2020/mipLabelMetadata">
  <clbl:label id="{9b849a91-99a7-4c6b-a51a-f8b0e194fc53}" enabled="1" method="Standard" siteId="{55e096bc-a404-4b15-80cd-dc4cca6a5e6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AvenirNext LT Pro Medium</vt:lpstr>
      <vt:lpstr>Sabon Next LT</vt:lpstr>
      <vt:lpstr>DappledVTI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Monica Cummings</dc:creator>
  <cp:lastModifiedBy>Monica Cummings</cp:lastModifiedBy>
  <cp:revision>1</cp:revision>
  <dcterms:created xsi:type="dcterms:W3CDTF">2025-03-20T14:49:53Z</dcterms:created>
  <dcterms:modified xsi:type="dcterms:W3CDTF">2025-03-20T14:51:12Z</dcterms:modified>
</cp:coreProperties>
</file>